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66CC"/>
    <a:srgbClr val="F61CC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BDAD3-6A2E-4AC0-AAE5-D7ABEEA74472}" type="datetimeFigureOut">
              <a:rPr lang="en-NZ" smtClean="0"/>
              <a:t>10/10/2010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F479-A3FA-4598-9FF4-27B2D48B930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 advClick="0" advTm="10000">
    <p:fad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BDAD3-6A2E-4AC0-AAE5-D7ABEEA74472}" type="datetimeFigureOut">
              <a:rPr lang="en-NZ" smtClean="0"/>
              <a:t>10/10/2010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F479-A3FA-4598-9FF4-27B2D48B930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 advClick="0" advTm="10000">
    <p:fad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BDAD3-6A2E-4AC0-AAE5-D7ABEEA74472}" type="datetimeFigureOut">
              <a:rPr lang="en-NZ" smtClean="0"/>
              <a:t>10/10/2010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F479-A3FA-4598-9FF4-27B2D48B930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 advClick="0" advTm="10000">
    <p:fad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BDAD3-6A2E-4AC0-AAE5-D7ABEEA74472}" type="datetimeFigureOut">
              <a:rPr lang="en-NZ" smtClean="0"/>
              <a:t>10/10/2010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F479-A3FA-4598-9FF4-27B2D48B930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 advClick="0" advTm="10000">
    <p:fad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BDAD3-6A2E-4AC0-AAE5-D7ABEEA74472}" type="datetimeFigureOut">
              <a:rPr lang="en-NZ" smtClean="0"/>
              <a:t>10/10/2010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F479-A3FA-4598-9FF4-27B2D48B930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 advClick="0" advTm="10000">
    <p:fad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BDAD3-6A2E-4AC0-AAE5-D7ABEEA74472}" type="datetimeFigureOut">
              <a:rPr lang="en-NZ" smtClean="0"/>
              <a:t>10/10/2010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F479-A3FA-4598-9FF4-27B2D48B930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 advClick="0" advTm="10000">
    <p:fad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BDAD3-6A2E-4AC0-AAE5-D7ABEEA74472}" type="datetimeFigureOut">
              <a:rPr lang="en-NZ" smtClean="0"/>
              <a:t>10/10/2010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F479-A3FA-4598-9FF4-27B2D48B930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 advClick="0" advTm="10000">
    <p:fad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BDAD3-6A2E-4AC0-AAE5-D7ABEEA74472}" type="datetimeFigureOut">
              <a:rPr lang="en-NZ" smtClean="0"/>
              <a:t>10/10/2010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F479-A3FA-4598-9FF4-27B2D48B930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 advClick="0" advTm="10000">
    <p:fad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BDAD3-6A2E-4AC0-AAE5-D7ABEEA74472}" type="datetimeFigureOut">
              <a:rPr lang="en-NZ" smtClean="0"/>
              <a:t>10/10/2010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F479-A3FA-4598-9FF4-27B2D48B930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 advClick="0" advTm="10000">
    <p:fad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BDAD3-6A2E-4AC0-AAE5-D7ABEEA74472}" type="datetimeFigureOut">
              <a:rPr lang="en-NZ" smtClean="0"/>
              <a:t>10/10/2010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F479-A3FA-4598-9FF4-27B2D48B930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 advClick="0" advTm="10000">
    <p:fad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BDAD3-6A2E-4AC0-AAE5-D7ABEEA74472}" type="datetimeFigureOut">
              <a:rPr lang="en-NZ" smtClean="0"/>
              <a:t>10/10/2010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F479-A3FA-4598-9FF4-27B2D48B930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 advClick="0" advTm="10000">
    <p:fad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BDAD3-6A2E-4AC0-AAE5-D7ABEEA74472}" type="datetimeFigureOut">
              <a:rPr lang="en-NZ" smtClean="0"/>
              <a:t>10/10/2010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0F479-A3FA-4598-9FF4-27B2D48B9309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10000">
    <p:fade/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3312367"/>
          </a:xfrm>
        </p:spPr>
        <p:txBody>
          <a:bodyPr>
            <a:normAutofit/>
          </a:bodyPr>
          <a:lstStyle/>
          <a:p>
            <a:r>
              <a:rPr lang="en-NZ" sz="8000" dirty="0" smtClean="0">
                <a:solidFill>
                  <a:srgbClr val="0066CC"/>
                </a:solidFill>
              </a:rPr>
              <a:t>Maths             Quick questions</a:t>
            </a:r>
            <a:endParaRPr lang="en-NZ" sz="8000" dirty="0">
              <a:solidFill>
                <a:srgbClr val="0066CC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6400800" cy="1752600"/>
          </a:xfrm>
        </p:spPr>
        <p:txBody>
          <a:bodyPr>
            <a:normAutofit/>
          </a:bodyPr>
          <a:lstStyle/>
          <a:p>
            <a:r>
              <a:rPr lang="en-NZ" sz="4400" dirty="0" smtClean="0">
                <a:solidFill>
                  <a:srgbClr val="F61CC7"/>
                </a:solidFill>
              </a:rPr>
              <a:t>Read, think and just write the answer.</a:t>
            </a:r>
            <a:endParaRPr lang="en-NZ" sz="4400" dirty="0">
              <a:solidFill>
                <a:srgbClr val="F61CC7"/>
              </a:solidFill>
            </a:endParaRPr>
          </a:p>
        </p:txBody>
      </p:sp>
    </p:spTree>
  </p:cSld>
  <p:clrMapOvr>
    <a:masterClrMapping/>
  </p:clrMapOvr>
  <p:transition advClick="0" advTm="10000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3728" y="2204864"/>
            <a:ext cx="59766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0" dirty="0">
                <a:solidFill>
                  <a:srgbClr val="FF0000"/>
                </a:solidFill>
              </a:rPr>
              <a:t>0</a:t>
            </a:r>
            <a:r>
              <a:rPr lang="en-NZ" sz="12000" dirty="0" smtClean="0">
                <a:solidFill>
                  <a:srgbClr val="FF0000"/>
                </a:solidFill>
              </a:rPr>
              <a:t>   +   0 =</a:t>
            </a:r>
            <a:endParaRPr lang="en-NZ" sz="1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10000">
    <p:fade/>
    <p:sndAc>
      <p:stSnd>
        <p:snd r:embed="rId2" name="chimes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3728" y="2204864"/>
            <a:ext cx="59766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0" dirty="0"/>
              <a:t>3</a:t>
            </a:r>
            <a:r>
              <a:rPr lang="en-NZ" sz="12000" dirty="0" smtClean="0"/>
              <a:t>   +   3 =</a:t>
            </a:r>
            <a:endParaRPr lang="en-NZ" sz="12000" dirty="0"/>
          </a:p>
        </p:txBody>
      </p:sp>
    </p:spTree>
  </p:cSld>
  <p:clrMapOvr>
    <a:masterClrMapping/>
  </p:clrMapOvr>
  <p:transition advClick="0" advTm="10000">
    <p:fade/>
    <p:sndAc>
      <p:stSnd>
        <p:snd r:embed="rId2" name="chimes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3728" y="2204864"/>
            <a:ext cx="59766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0" dirty="0">
                <a:solidFill>
                  <a:srgbClr val="FF0000"/>
                </a:solidFill>
              </a:rPr>
              <a:t>6</a:t>
            </a:r>
            <a:r>
              <a:rPr lang="en-NZ" sz="12000" dirty="0" smtClean="0">
                <a:solidFill>
                  <a:srgbClr val="FF0000"/>
                </a:solidFill>
              </a:rPr>
              <a:t>   +   2 =</a:t>
            </a:r>
            <a:endParaRPr lang="en-NZ" sz="1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10000">
    <p:fade/>
    <p:sndAc>
      <p:stSnd>
        <p:snd r:embed="rId2" name="chimes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12000" dirty="0" smtClean="0">
                <a:solidFill>
                  <a:srgbClr val="FF0000"/>
                </a:solidFill>
              </a:rPr>
              <a:t>Stop</a:t>
            </a:r>
            <a:endParaRPr lang="en-NZ" sz="1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10000">
    <p:fade/>
    <p:sndAc>
      <p:stSnd>
        <p:snd r:embed="rId2" name="chimes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NZ" sz="12000" dirty="0" smtClean="0"/>
              <a:t> </a:t>
            </a:r>
            <a:r>
              <a:rPr lang="en-NZ" sz="12000" dirty="0" smtClean="0">
                <a:solidFill>
                  <a:srgbClr val="00B050"/>
                </a:solidFill>
              </a:rPr>
              <a:t>Start</a:t>
            </a:r>
            <a:endParaRPr lang="en-NZ" sz="12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advClick="0" advTm="10000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259632" y="1772816"/>
            <a:ext cx="6969968" cy="4353347"/>
          </a:xfrm>
        </p:spPr>
        <p:txBody>
          <a:bodyPr>
            <a:normAutofit/>
          </a:bodyPr>
          <a:lstStyle/>
          <a:p>
            <a:pPr marL="1371600" indent="-1371600" algn="ctr">
              <a:buAutoNum type="arabicPlain"/>
            </a:pPr>
            <a:r>
              <a:rPr lang="en-NZ" sz="12000" dirty="0" smtClean="0"/>
              <a:t>+   1 =</a:t>
            </a:r>
          </a:p>
          <a:p>
            <a:pPr marL="1371600" indent="-1371600" algn="ctr">
              <a:buNone/>
            </a:pPr>
            <a:r>
              <a:rPr lang="en-NZ" sz="12000" dirty="0" smtClean="0"/>
              <a:t> </a:t>
            </a:r>
            <a:endParaRPr lang="en-NZ" sz="12000" dirty="0"/>
          </a:p>
        </p:txBody>
      </p:sp>
    </p:spTree>
  </p:cSld>
  <p:clrMapOvr>
    <a:masterClrMapping/>
  </p:clrMapOvr>
  <p:transition advClick="0" advTm="10000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3728" y="2204864"/>
            <a:ext cx="59766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0" dirty="0" smtClean="0">
                <a:solidFill>
                  <a:srgbClr val="FF0000"/>
                </a:solidFill>
              </a:rPr>
              <a:t>4   +   1 =</a:t>
            </a:r>
            <a:endParaRPr lang="en-NZ" sz="1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10000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3728" y="2204864"/>
            <a:ext cx="59766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0" dirty="0" smtClean="0"/>
              <a:t>8   +   1 =</a:t>
            </a:r>
            <a:endParaRPr lang="en-NZ" sz="12000" dirty="0"/>
          </a:p>
        </p:txBody>
      </p:sp>
    </p:spTree>
  </p:cSld>
  <p:clrMapOvr>
    <a:masterClrMapping/>
  </p:clrMapOvr>
  <p:transition advClick="0" advTm="10000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3728" y="2204864"/>
            <a:ext cx="59766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0" dirty="0">
                <a:solidFill>
                  <a:srgbClr val="FF0000"/>
                </a:solidFill>
              </a:rPr>
              <a:t>2</a:t>
            </a:r>
            <a:r>
              <a:rPr lang="en-NZ" sz="12000" dirty="0" smtClean="0">
                <a:solidFill>
                  <a:srgbClr val="FF0000"/>
                </a:solidFill>
              </a:rPr>
              <a:t>   +   2 =</a:t>
            </a:r>
            <a:endParaRPr lang="en-NZ" sz="1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10000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3728" y="2204864"/>
            <a:ext cx="59766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0" dirty="0" smtClean="0"/>
              <a:t>4   +   4 =</a:t>
            </a:r>
            <a:endParaRPr lang="en-NZ" sz="12000" dirty="0"/>
          </a:p>
        </p:txBody>
      </p:sp>
    </p:spTree>
  </p:cSld>
  <p:clrMapOvr>
    <a:masterClrMapping/>
  </p:clrMapOvr>
  <p:transition advClick="0" advTm="10000">
    <p:fade/>
    <p:sndAc>
      <p:stSnd>
        <p:snd r:embed="rId2" name="chimes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3728" y="2204864"/>
            <a:ext cx="59766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0" dirty="0">
                <a:solidFill>
                  <a:srgbClr val="FF0000"/>
                </a:solidFill>
              </a:rPr>
              <a:t>9</a:t>
            </a:r>
            <a:r>
              <a:rPr lang="en-NZ" sz="12000" dirty="0" smtClean="0">
                <a:solidFill>
                  <a:srgbClr val="FF0000"/>
                </a:solidFill>
              </a:rPr>
              <a:t>   +   1 =</a:t>
            </a:r>
            <a:endParaRPr lang="en-NZ" sz="1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10000">
    <p:fade/>
    <p:sndAc>
      <p:stSnd>
        <p:snd r:embed="rId2" name="chimes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2204864"/>
            <a:ext cx="59766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0" dirty="0"/>
              <a:t>5</a:t>
            </a:r>
            <a:r>
              <a:rPr lang="en-NZ" sz="12000" dirty="0" smtClean="0"/>
              <a:t>   +   5 =</a:t>
            </a:r>
            <a:endParaRPr lang="en-NZ" sz="12000" dirty="0"/>
          </a:p>
        </p:txBody>
      </p:sp>
    </p:spTree>
  </p:cSld>
  <p:clrMapOvr>
    <a:masterClrMapping/>
  </p:clrMapOvr>
  <p:transition advClick="0" advTm="10000">
    <p:fade/>
    <p:sndAc>
      <p:stSnd>
        <p:snd r:embed="rId2" name="chimes.wav"/>
      </p:stSnd>
    </p:sndAc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55</Words>
  <Application>Microsoft Office PowerPoint</Application>
  <PresentationFormat>On-screen Show (4:3)</PresentationFormat>
  <Paragraphs>15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Maths             Quick questions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Kimihia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Maths             Quick questions</dc:title>
  <dc:creator>Lyn O'Callaghan</dc:creator>
  <cp:lastModifiedBy>Lyn O'Callaghan</cp:lastModifiedBy>
  <cp:revision>17</cp:revision>
  <dcterms:created xsi:type="dcterms:W3CDTF">2010-10-10T01:03:23Z</dcterms:created>
  <dcterms:modified xsi:type="dcterms:W3CDTF">2010-10-10T01:24:41Z</dcterms:modified>
</cp:coreProperties>
</file>